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86" d="100"/>
          <a:sy n="86" d="100"/>
        </p:scale>
        <p:origin x="-15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000" y="0"/>
            <a:ext cx="9012000" cy="68580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488" y="2816561"/>
            <a:ext cx="564360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Возрастные особенности детей 5—6 лет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Выполнила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Семёнова Наталья Александровна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-22885"/>
            <a:ext cx="9144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3) создания благоприятных условий развития детей в соответствии с их возрастными и индивидуальными особенностями и склонностями, развития способностей и творческого потенциала каждого ребенка как субъекта отношений с самим собой, другими детьми, взрослыми и миром;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4) объединения обучения и воспитания в целостный образовательный процесс на основе духовно-нравственных 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социо-культурных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ценностей и принятых в обществе правил и норм поведения в интересах человека, семьи, общества;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517976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5) формирования общей культуры личности детей, в том числе ценностей здорового образа жизни, развития их социальных, нравственных, эстетических, интеллектуальных, физических качеств, инициативности, самостоятельности и ответственности ребенка, формирования предпосылок учебной деятельности;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6) формирования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социо-культурной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среды, соответствующей возрастным, индивидуальным, психологическим и физиологическим особенностям детей;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7) обеспечения психолого-педагогической поддержки семьи и повышения компетентности родителей (законных представителей) в вопросах развития и образования, охраны и укрепления здоровья детей.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64" y="0"/>
            <a:ext cx="9131872" cy="6858000"/>
          </a:xfrm>
          <a:prstGeom prst="rect">
            <a:avLst/>
          </a:prstGeom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286116" y="1032746"/>
            <a:ext cx="585788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Программа обеспечивает развитие личности детей дошкольного возраста (5-6лет) по основным направлениям развития: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физическому,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социально-коммуникативному,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познавательному,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речевому,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художественно-эстетическому.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1872" cy="6858000"/>
          </a:xfrm>
          <a:prstGeom prst="rect">
            <a:avLst/>
          </a:prstGeom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142976" y="4220006"/>
            <a:ext cx="69294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Спасибо за внимание!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381036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Вашему ребенку исполнилось 5 лет. Он превратился в фантазера, которому позавидует даже Андерсен. Малыш готов целый день воплощать свои фантазии в реальность. Он верит в чудеса и видит их повсюду. Это очень творческий, волнующий период в жизни вашего ребенка. Только от вас зависит, чтобы его нестандартное логическое мышление и воображение не угасли, развивались.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64" y="0"/>
            <a:ext cx="9131872" cy="6858000"/>
          </a:xfrm>
          <a:prstGeom prst="rect">
            <a:avLst/>
          </a:prstGeom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49682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Двигательные навыки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пяти до шести лет у вашего ребенка еще значительнее сдвиги в усовершенствование моторики и силы. Скорость движений продолжает возрастать, заметно улучшается их координация. Теперь он уже может выполнять 2-3 вида двигательных навыков одновременно: бежать, ловить мяч, пританцовывать. Ребенок любит бегать, соревноваться. Может больше часа не отрываясь играть на улице в спортивные игры, бегать на расстояние до 200 м.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16223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Эмоциональное развитие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ребенка уже имеются собственные представления о красоте. Некоторые с удовольствием начинают слушать классическую музыку. Малыш учится выплескивать часть эмоций в своих любимых занятиях (рисование, танцы, игры и др.), и стремиться управлять ими, пытается сдерживать и скрывать свои чувства (но не всегда у него это может получаться.)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55424"/>
            <a:ext cx="9144000" cy="4659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Интеллектуальное развитие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шести годам ребенок уже может не просто различать животных, но разделить их на диких и домашних. Может объединять предметы по различным признакам, находить между ними сходства и различия. После пяти лет малыш интересуется не только названиями предметов, но и тем из чего они сделаны. Он имеет собственное представление об окружающих его физических явлениях, может объяснить, что такое электричество, магнит Ребенок очень хорошо ориентируется в пространстве: на улице, в знакомых помещениям, дома. Знает, где покупают игрушки, продукты, лекарства. Он пытается освоить алфавит. Может считать, складывать и вычитать в пределах десяти.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64" y="0"/>
            <a:ext cx="9131872" cy="6858000"/>
          </a:xfrm>
          <a:prstGeom prst="rect">
            <a:avLst/>
          </a:prstGeom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500430" y="259237"/>
            <a:ext cx="564357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Особенности поведения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Ребенок обо всем уже имеет собственное мнение. Может объяснить, кто и почему ему нравится или не нравится. Он наблюдателен. Его очень интересует все, что происходит вокруг. Он стремится отыскать причины и связи между различными явлениями. Малыш становится очень самостоятельным. Если он хочет чему-то научиться, то может заниматься новым интересным дл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него занятием более чем полчаса. Но переключать его на разные виды деятельности целенаправленно еще очень сложно. Ребенок применяет в играх свои новые знания, сам выдумывает сюжеты игр, с легкостью осваивает сложные игрушки. К шести годам он осваивает большинство необходимых навыков и совершенствует их прямо на глазах - становится более аккуратным, следит за своим внешним видом - прической, одеждой, помогает вам по хозяйству.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64" y="0"/>
            <a:ext cx="9131872" cy="6858000"/>
          </a:xfrm>
          <a:prstGeom prst="rect">
            <a:avLst/>
          </a:prstGeom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571868" y="410967"/>
            <a:ext cx="5572132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Творческое развитие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Этот возраст -  пик творческого развития ребенка. Он творит, не уставая. Его очень привлекает живопись, может подолгу рассматривать картины и краски. С удовольствием рисует сам, пытается что- то срисовывать с картины и придумывать свой сюжет. В пять лет ребенок различными цветами выражает свои чувства по отношению к тому, что рисует. Считается, что детские рисунки - ключ к внутреннему миру малыша. Теперь уже он рисует человека уже таким, какой он есть на самом деле, детализируя лицо с глазами, чтобы он видел, с ушами, чтобы слышал, ртом, чтобы говорил и носом, чтобы нюхать. У нарисованного человечка появляется шея. На нем уже есть одежда, обувь и другие детали одежды. Чем больше у картинки сходства с настоящим человеком, тем более развит ваш ребенок и лучше подготовлен в школе.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64" y="0"/>
            <a:ext cx="9131872" cy="6858000"/>
          </a:xfrm>
          <a:prstGeom prst="rect">
            <a:avLst/>
          </a:prstGeom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71472" y="3329257"/>
            <a:ext cx="800105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Рабочая программа образовательной работы в группе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Кузнечик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разработана в соответствии с основной образовательной программой ГБДОУ детского сада № 121 комбинированного вида Выборгского района Санкт-Петербурга.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000" y="0"/>
            <a:ext cx="9012000" cy="6858000"/>
          </a:xfrm>
          <a:prstGeom prst="rect">
            <a:avLst/>
          </a:prstGeom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000364" y="731156"/>
            <a:ext cx="614363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Цель Программы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– создание условий и организация образовательного процесса, которые позволят решить следующие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задачи: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охраны и укрепления физического и психического здоровья детей, в том числе их эмоционального благополучия;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обеспечения равных возможностей для полноценного развития каждого ребенка в период дошкольного детства независимо от места жительства, пола, нации, языка, социального статуса, психофизиологических и других особенностей (в том числе ограниченных возможностей здоровья);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883</Words>
  <Application>Microsoft Office PowerPoint</Application>
  <PresentationFormat>Экран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</dc:creator>
  <cp:lastModifiedBy>Пользователь</cp:lastModifiedBy>
  <cp:revision>6</cp:revision>
  <dcterms:created xsi:type="dcterms:W3CDTF">2017-09-19T07:16:26Z</dcterms:created>
  <dcterms:modified xsi:type="dcterms:W3CDTF">2019-10-27T08:29:34Z</dcterms:modified>
</cp:coreProperties>
</file>