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5;&#1086;&#1083;&#1100;&#1079;&#1086;&#1074;&#1072;&#1090;&#1077;&#1083;&#1100;\Desktop\&#1053;&#1086;&#1074;&#1072;&#1103;%20&#1087;&#1072;&#1087;&#1082;&#1072;%20(2)\&#1083;&#1077;&#1090;&#1080;&#1090;%20&#1088;&#1072;&#1082;&#1077;&#1090;&#1072;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&#1055;&#1086;&#1083;&#1100;&#1079;&#1086;&#1074;&#1072;&#1090;&#1077;&#1083;&#1100;\Desktop\&#1053;&#1086;&#1074;&#1072;&#1103;%20&#1087;&#1072;&#1087;&#1082;&#1072;%20(2)\198755324_456239018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&#1055;&#1086;&#1083;&#1100;&#1079;&#1086;&#1074;&#1072;&#1090;&#1077;&#1083;&#1100;\Desktop\&#1053;&#1086;&#1074;&#1072;&#1103;%20&#1087;&#1072;&#1087;&#1082;&#1072;%20(2)\198755324_456239018.mp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&#1055;&#1086;&#1083;&#1100;&#1079;&#1086;&#1074;&#1072;&#1090;&#1077;&#1083;&#1100;\Desktop\&#1053;&#1086;&#1074;&#1072;&#1103;%20&#1087;&#1072;&#1087;&#1082;&#1072;%20(2)\fizminutka--chudariki-samolet%20(1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&#1055;&#1086;&#1083;&#1100;&#1079;&#1086;&#1074;&#1072;&#1090;&#1077;&#1083;&#1100;\Desktop\&#1053;&#1086;&#1074;&#1072;&#1103;%20&#1087;&#1072;&#1087;&#1082;&#1072;%20(2)\198755324_456239018.mp3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esktop\&#1053;&#1086;&#1074;&#1072;&#1103;%20&#1087;&#1072;&#1087;&#1082;&#1072;%20(2)\&#1083;&#1077;&#1090;&#1080;&#1090;%20&#1088;&#1072;&#1082;&#1077;&#1090;&#1072;.mp3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creenshot_2019-04-12-01-47-27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72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летит раке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58148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98755324_45623901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429652" y="6215082"/>
            <a:ext cx="304800" cy="3048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2288" y="3357562"/>
            <a:ext cx="5486400" cy="7858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creenshot_2019-04-12-00-53-57-1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7685" r="768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792288" y="857232"/>
            <a:ext cx="5486400" cy="121444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Задание №1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4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2288" y="1428736"/>
            <a:ext cx="5486400" cy="10001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creenshot_2019-04-12-00-53-50-1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0741" r="1074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92288" y="714356"/>
            <a:ext cx="5486400" cy="107157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Задание №2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5" name="198755324_45623901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7246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4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2019-04-12-00-50-35-1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7870" r="7870"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642910" y="1000108"/>
            <a:ext cx="6635778" cy="9286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rgbClr val="FFFF00"/>
                </a:solidFill>
              </a:rPr>
              <a:t>Физминутка</a:t>
            </a:r>
            <a:r>
              <a:rPr lang="ru-RU" sz="2800" b="1" dirty="0" smtClean="0">
                <a:solidFill>
                  <a:srgbClr val="FFFF00"/>
                </a:solidFill>
              </a:rPr>
              <a:t> с </a:t>
            </a:r>
            <a:r>
              <a:rPr lang="ru-RU" sz="2800" b="1" dirty="0" err="1" smtClean="0">
                <a:solidFill>
                  <a:srgbClr val="FFFF00"/>
                </a:solidFill>
              </a:rPr>
              <a:t>Гугушей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Screenshot_2019-04-12-01-20-12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1586" y="1857364"/>
            <a:ext cx="3852414" cy="500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fizminutka--chudariki-samolet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2965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7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2019-04-12-00-57-04-1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9959" r="995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92288" y="1000108"/>
            <a:ext cx="5486400" cy="11430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Планета Альфа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5" name="198755324_45623901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2965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4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2019-04-12-01-00-53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72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2019-04-12-01-47-27-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3999" cy="7072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летит раке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929586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</Words>
  <Application>Microsoft Office PowerPoint</Application>
  <PresentationFormat>Экран (4:3)</PresentationFormat>
  <Paragraphs>4</Paragraphs>
  <Slides>7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7</cp:revision>
  <dcterms:created xsi:type="dcterms:W3CDTF">2019-04-11T22:49:10Z</dcterms:created>
  <dcterms:modified xsi:type="dcterms:W3CDTF">2019-04-13T18:42:21Z</dcterms:modified>
</cp:coreProperties>
</file>